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6440-5D92-994E-B0FF-352A06168B75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761E-DB92-AD42-A4B1-83C996F1B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9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6440-5D92-994E-B0FF-352A06168B75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761E-DB92-AD42-A4B1-83C996F1B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1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6440-5D92-994E-B0FF-352A06168B75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761E-DB92-AD42-A4B1-83C996F1B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4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6440-5D92-994E-B0FF-352A06168B75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761E-DB92-AD42-A4B1-83C996F1B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6440-5D92-994E-B0FF-352A06168B75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761E-DB92-AD42-A4B1-83C996F1B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4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6440-5D92-994E-B0FF-352A06168B75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761E-DB92-AD42-A4B1-83C996F1B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6440-5D92-994E-B0FF-352A06168B75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761E-DB92-AD42-A4B1-83C996F1B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6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6440-5D92-994E-B0FF-352A06168B75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761E-DB92-AD42-A4B1-83C996F1B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5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6440-5D92-994E-B0FF-352A06168B75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761E-DB92-AD42-A4B1-83C996F1B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3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6440-5D92-994E-B0FF-352A06168B75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761E-DB92-AD42-A4B1-83C996F1B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6440-5D92-994E-B0FF-352A06168B75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761E-DB92-AD42-A4B1-83C996F1B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3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6440-5D92-994E-B0FF-352A06168B75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7761E-DB92-AD42-A4B1-83C996F1B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7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>
                <a:latin typeface="Calibri" charset="0"/>
              </a:rPr>
              <a:t>Communism evolved from the idea that workers have rights and should enjoy an equal say in the government. These ideas were developed by Karl Marx.</a:t>
            </a:r>
          </a:p>
        </p:txBody>
      </p:sp>
      <p:pic>
        <p:nvPicPr>
          <p:cNvPr id="13314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611313"/>
            <a:ext cx="3886200" cy="4594225"/>
          </a:xfrm>
        </p:spPr>
      </p:pic>
    </p:spTree>
    <p:extLst>
      <p:ext uri="{BB962C8B-B14F-4D97-AF65-F5344CB8AC3E}">
        <p14:creationId xmlns:p14="http://schemas.microsoft.com/office/powerpoint/2010/main" val="3544188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But at time, the rest of the world didn</a:t>
            </a:r>
            <a:r>
              <a:rPr lang="ja-JP" altLang="en-US" sz="2800">
                <a:latin typeface="Calibri" charset="0"/>
              </a:rPr>
              <a:t>’</a:t>
            </a:r>
            <a:r>
              <a:rPr lang="en-US" altLang="ja-JP" sz="2800">
                <a:latin typeface="Calibri" charset="0"/>
              </a:rPr>
              <a:t>t know.</a:t>
            </a:r>
            <a:endParaRPr lang="en-US" sz="2800">
              <a:latin typeface="Calibri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n-US">
                <a:latin typeface="Calibri" charset="0"/>
              </a:rPr>
              <a:t>Actually, at this time, the concept of Communism was growing in popularity across Europe.</a:t>
            </a:r>
          </a:p>
          <a:p>
            <a:pPr marL="0" indent="0" eaLnBrk="1" hangingPunct="1">
              <a:buFont typeface="Arial" charset="0"/>
              <a:buNone/>
            </a:pPr>
            <a:endParaRPr lang="en-US">
              <a:latin typeface="Calibri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>
                <a:latin typeface="Calibri" charset="0"/>
              </a:rPr>
              <a:t>This filled writer George Orwell with dread. He was convinced Communism had a dark side, and he was driven to find a way to demonstrate this to the public before countries like his native England embraced this form of government.</a:t>
            </a:r>
          </a:p>
        </p:txBody>
      </p:sp>
    </p:spTree>
    <p:extLst>
      <p:ext uri="{BB962C8B-B14F-4D97-AF65-F5344CB8AC3E}">
        <p14:creationId xmlns:p14="http://schemas.microsoft.com/office/powerpoint/2010/main" val="1411247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So he wrote </a:t>
            </a:r>
            <a:r>
              <a:rPr lang="en-US" u="sng">
                <a:latin typeface="Calibri" charset="0"/>
              </a:rPr>
              <a:t>Animal Farm, A Fable.</a:t>
            </a:r>
          </a:p>
        </p:txBody>
      </p:sp>
      <p:pic>
        <p:nvPicPr>
          <p:cNvPr id="2355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2613" y="1600200"/>
            <a:ext cx="2898775" cy="4525963"/>
          </a:xfrm>
        </p:spPr>
      </p:pic>
    </p:spTree>
    <p:extLst>
      <p:ext uri="{BB962C8B-B14F-4D97-AF65-F5344CB8AC3E}">
        <p14:creationId xmlns:p14="http://schemas.microsoft.com/office/powerpoint/2010/main" val="2956025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WW#1: FABLE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>
                <a:latin typeface="Calibri" charset="0"/>
              </a:rPr>
              <a:t>Definition: a short story, typically with animals as characters, conveying a moral</a:t>
            </a:r>
          </a:p>
          <a:p>
            <a:pPr marL="0" indent="0">
              <a:buFont typeface="Arial" charset="0"/>
              <a:buNone/>
            </a:pPr>
            <a:endParaRPr lang="en-US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>
                <a:latin typeface="Calibri" charset="0"/>
              </a:rPr>
              <a:t>Synonym:  parable</a:t>
            </a:r>
          </a:p>
          <a:p>
            <a:pPr marL="0" indent="0">
              <a:buFont typeface="Arial" charset="0"/>
              <a:buNone/>
            </a:pPr>
            <a:r>
              <a:rPr lang="en-US">
                <a:latin typeface="Calibri" charset="0"/>
              </a:rPr>
              <a:t>Antonym: mystery</a:t>
            </a:r>
          </a:p>
        </p:txBody>
      </p:sp>
    </p:spTree>
    <p:extLst>
      <p:ext uri="{BB962C8B-B14F-4D97-AF65-F5344CB8AC3E}">
        <p14:creationId xmlns:p14="http://schemas.microsoft.com/office/powerpoint/2010/main" val="4174693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>
                <a:latin typeface="Calibri" charset="0"/>
              </a:rPr>
              <a:t>Communism was brought to Russia by Vladimir Lenin, leader of the Russian Revolution and a Marxist believer.</a:t>
            </a:r>
          </a:p>
        </p:txBody>
      </p:sp>
      <p:pic>
        <p:nvPicPr>
          <p:cNvPr id="14338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65275"/>
            <a:ext cx="6096000" cy="4713288"/>
          </a:xfrm>
        </p:spPr>
      </p:pic>
    </p:spTree>
    <p:extLst>
      <p:ext uri="{BB962C8B-B14F-4D97-AF65-F5344CB8AC3E}">
        <p14:creationId xmlns:p14="http://schemas.microsoft.com/office/powerpoint/2010/main" val="382256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Lenin lead the Russian Revolution, urging Russians to rise as one, to work together for peace and prosperity.</a:t>
            </a:r>
          </a:p>
        </p:txBody>
      </p:sp>
      <p:pic>
        <p:nvPicPr>
          <p:cNvPr id="15362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1601788"/>
            <a:ext cx="3048000" cy="4522787"/>
          </a:xfrm>
        </p:spPr>
      </p:pic>
    </p:spTree>
    <p:extLst>
      <p:ext uri="{BB962C8B-B14F-4D97-AF65-F5344CB8AC3E}">
        <p14:creationId xmlns:p14="http://schemas.microsoft.com/office/powerpoint/2010/main" val="411274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The people responded, the government was overthrown, and communism came to power.</a:t>
            </a:r>
          </a:p>
        </p:txBody>
      </p:sp>
      <p:pic>
        <p:nvPicPr>
          <p:cNvPr id="16386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516063"/>
            <a:ext cx="6738938" cy="4351337"/>
          </a:xfrm>
        </p:spPr>
      </p:pic>
    </p:spTree>
    <p:extLst>
      <p:ext uri="{BB962C8B-B14F-4D97-AF65-F5344CB8AC3E}">
        <p14:creationId xmlns:p14="http://schemas.microsoft.com/office/powerpoint/2010/main" val="3014596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The idea was that everyone would work together for </a:t>
            </a:r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the greater good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 and share the wealth.</a:t>
            </a:r>
            <a:endParaRPr lang="en-US" sz="2800">
              <a:latin typeface="Calibri" charset="0"/>
            </a:endParaRPr>
          </a:p>
        </p:txBody>
      </p:sp>
      <p:pic>
        <p:nvPicPr>
          <p:cNvPr id="17410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423988"/>
            <a:ext cx="4572000" cy="4572000"/>
          </a:xfrm>
        </p:spPr>
      </p:pic>
    </p:spTree>
    <p:extLst>
      <p:ext uri="{BB962C8B-B14F-4D97-AF65-F5344CB8AC3E}">
        <p14:creationId xmlns:p14="http://schemas.microsoft.com/office/powerpoint/2010/main" val="2427372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500">
                <a:latin typeface="Calibri" charset="0"/>
              </a:rPr>
              <a:t>Joseph Stalin, who succeeded Lenin, had a different concept of sharing power. He shared it all … with himself.</a:t>
            </a:r>
          </a:p>
        </p:txBody>
      </p:sp>
      <p:pic>
        <p:nvPicPr>
          <p:cNvPr id="1843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446213"/>
            <a:ext cx="4876800" cy="4833937"/>
          </a:xfrm>
        </p:spPr>
      </p:pic>
    </p:spTree>
    <p:extLst>
      <p:ext uri="{BB962C8B-B14F-4D97-AF65-F5344CB8AC3E}">
        <p14:creationId xmlns:p14="http://schemas.microsoft.com/office/powerpoint/2010/main" val="3329746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eaLnBrk="1" hangingPunct="1"/>
            <a:r>
              <a:rPr lang="en-US" sz="2500">
                <a:latin typeface="Calibri" charset="0"/>
              </a:rPr>
              <a:t>Stalin</a:t>
            </a:r>
            <a:r>
              <a:rPr lang="ja-JP" altLang="en-US" sz="2500">
                <a:latin typeface="Calibri" charset="0"/>
              </a:rPr>
              <a:t>’</a:t>
            </a:r>
            <a:r>
              <a:rPr lang="en-US" altLang="ja-JP" sz="2500">
                <a:latin typeface="Calibri" charset="0"/>
              </a:rPr>
              <a:t>s idea of utopia included ridding himself of everyone who opposed him, including his chief rival for power, Leon Trotsky, an intellectual and Marxist purist, whom Stalin exiled.</a:t>
            </a:r>
            <a:endParaRPr lang="en-US" sz="2500">
              <a:latin typeface="Calibri" charset="0"/>
            </a:endParaRPr>
          </a:p>
        </p:txBody>
      </p:sp>
      <p:pic>
        <p:nvPicPr>
          <p:cNvPr id="19458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819275"/>
            <a:ext cx="5638800" cy="4448175"/>
          </a:xfrm>
        </p:spPr>
      </p:pic>
    </p:spTree>
    <p:extLst>
      <p:ext uri="{BB962C8B-B14F-4D97-AF65-F5344CB8AC3E}">
        <p14:creationId xmlns:p14="http://schemas.microsoft.com/office/powerpoint/2010/main" val="2105090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Considering what happened to millions of others who opposed Stalin, Trotsky got off easy.</a:t>
            </a:r>
          </a:p>
        </p:txBody>
      </p:sp>
      <p:pic>
        <p:nvPicPr>
          <p:cNvPr id="20482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539875"/>
            <a:ext cx="4648200" cy="4932363"/>
          </a:xfrm>
        </p:spPr>
      </p:pic>
    </p:spTree>
    <p:extLst>
      <p:ext uri="{BB962C8B-B14F-4D97-AF65-F5344CB8AC3E}">
        <p14:creationId xmlns:p14="http://schemas.microsoft.com/office/powerpoint/2010/main" val="1062407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500">
                <a:latin typeface="Calibri" charset="0"/>
              </a:rPr>
              <a:t>Marx</a:t>
            </a:r>
            <a:r>
              <a:rPr lang="ja-JP" altLang="en-US" sz="2500">
                <a:latin typeface="Calibri" charset="0"/>
              </a:rPr>
              <a:t>’</a:t>
            </a:r>
            <a:r>
              <a:rPr lang="en-US" altLang="ja-JP" sz="2500">
                <a:latin typeface="Calibri" charset="0"/>
              </a:rPr>
              <a:t>s ideal of the people having the power twisted into the Red Terror, the most destructive political movement in history.</a:t>
            </a:r>
            <a:endParaRPr lang="en-US" sz="2500">
              <a:latin typeface="Calibri" charset="0"/>
            </a:endParaRPr>
          </a:p>
        </p:txBody>
      </p:sp>
      <p:pic>
        <p:nvPicPr>
          <p:cNvPr id="21506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479550"/>
            <a:ext cx="6629400" cy="4845050"/>
          </a:xfrm>
        </p:spPr>
      </p:pic>
    </p:spTree>
    <p:extLst>
      <p:ext uri="{BB962C8B-B14F-4D97-AF65-F5344CB8AC3E}">
        <p14:creationId xmlns:p14="http://schemas.microsoft.com/office/powerpoint/2010/main" val="2766168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Macintosh PowerPoint</Application>
  <PresentationFormat>On-screen Show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Communism evolved from the idea that workers have rights and should enjoy an equal say in the government. These ideas were developed by Karl Marx.</vt:lpstr>
      <vt:lpstr>Communism was brought to Russia by Vladimir Lenin, leader of the Russian Revolution and a Marxist believer.</vt:lpstr>
      <vt:lpstr>Lenin lead the Russian Revolution, urging Russians to rise as one, to work together for peace and prosperity.</vt:lpstr>
      <vt:lpstr>The people responded, the government was overthrown, and communism came to power.</vt:lpstr>
      <vt:lpstr>The idea was that everyone would work together for “the greater good” and share the wealth.</vt:lpstr>
      <vt:lpstr>Joseph Stalin, who succeeded Lenin, had a different concept of sharing power. He shared it all … with himself.</vt:lpstr>
      <vt:lpstr>Stalin’s idea of utopia included ridding himself of everyone who opposed him, including his chief rival for power, Leon Trotsky, an intellectual and Marxist purist, whom Stalin exiled.</vt:lpstr>
      <vt:lpstr>Considering what happened to millions of others who opposed Stalin, Trotsky got off easy.</vt:lpstr>
      <vt:lpstr>Marx’s ideal of the people having the power twisted into the Red Terror, the most destructive political movement in history.</vt:lpstr>
      <vt:lpstr>But at time, the rest of the world didn’t know.</vt:lpstr>
      <vt:lpstr>So he wrote Animal Farm, A Fable.</vt:lpstr>
      <vt:lpstr>WW#1: FABLE</vt:lpstr>
    </vt:vector>
  </TitlesOfParts>
  <Company>SCHWA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Communism evolved from the idea that workers have rights and should enjoy an equal say in the government. These ideas were developed by Karl Marx.</dc:title>
  <dc:creator>Teacher (Trisha Roy)</dc:creator>
  <cp:lastModifiedBy>Teacher (Trisha Roy)</cp:lastModifiedBy>
  <cp:revision>1</cp:revision>
  <dcterms:created xsi:type="dcterms:W3CDTF">2013-12-22T07:59:02Z</dcterms:created>
  <dcterms:modified xsi:type="dcterms:W3CDTF">2013-12-22T07:59:21Z</dcterms:modified>
</cp:coreProperties>
</file>